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3" r:id="rId12"/>
    <p:sldId id="291" r:id="rId13"/>
    <p:sldId id="292" r:id="rId14"/>
    <p:sldId id="294" r:id="rId15"/>
    <p:sldId id="288" r:id="rId16"/>
    <p:sldId id="289" r:id="rId17"/>
    <p:sldId id="298" r:id="rId18"/>
    <p:sldId id="287" r:id="rId19"/>
    <p:sldId id="286" r:id="rId20"/>
    <p:sldId id="268" r:id="rId21"/>
    <p:sldId id="264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1FF"/>
    <a:srgbClr val="42D9FF"/>
    <a:srgbClr val="00BEFF"/>
    <a:srgbClr val="C992FF"/>
    <a:srgbClr val="A144EB"/>
    <a:srgbClr val="00BDFF"/>
    <a:srgbClr val="ABABAB"/>
    <a:srgbClr val="A5A5A5"/>
    <a:srgbClr val="00BC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6" autoAdjust="0"/>
    <p:restoredTop sz="94618"/>
  </p:normalViewPr>
  <p:slideViewPr>
    <p:cSldViewPr snapToGrid="0" showGuides="1">
      <p:cViewPr varScale="1">
        <p:scale>
          <a:sx n="55" d="100"/>
          <a:sy n="55" d="100"/>
        </p:scale>
        <p:origin x="6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CE98-EE47-D64B-BA38-C2D24014498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DDFD4-7C4C-EE49-B1F7-8B472D6D9352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F9BA-13D7-4849-94BD-5DD03E4D0F86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2121-828C-004C-929E-FB7223109999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2620153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2620153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2620153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2779528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2779528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2779528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2779528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2779528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2779528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98D6CF84-8AED-F34C-AB91-ADE708804F6D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5771A369-DA15-514E-A930-21428AA647AA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DD100FC4-E171-4B4F-A470-BFD10C0ACAD9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B37503ED-0C27-364C-AEED-0CD12994707F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20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microsoft.com/office/2007/relationships/hdphoto" Target="../media/hdphoto19.wdp"/><Relationship Id="rId5" Type="http://schemas.microsoft.com/office/2007/relationships/hdphoto" Target="../media/hdphoto18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9.wdp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microsoft.com/office/2007/relationships/hdphoto" Target="../media/hdphoto2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microsoft.com/office/2007/relationships/hdphoto" Target="../media/hdphoto27.wdp"/><Relationship Id="rId26" Type="http://schemas.openxmlformats.org/officeDocument/2006/relationships/image" Target="../media/image38.tiff"/><Relationship Id="rId3" Type="http://schemas.openxmlformats.org/officeDocument/2006/relationships/notesSlide" Target="../notesSlides/notesSlide19.xml"/><Relationship Id="rId21" Type="http://schemas.microsoft.com/office/2007/relationships/hdphoto" Target="../media/hdphoto28.wdp"/><Relationship Id="rId7" Type="http://schemas.openxmlformats.org/officeDocument/2006/relationships/image" Target="../media/image27.png"/><Relationship Id="rId12" Type="http://schemas.microsoft.com/office/2007/relationships/hdphoto" Target="../media/hdphoto25.wdp"/><Relationship Id="rId17" Type="http://schemas.openxmlformats.org/officeDocument/2006/relationships/image" Target="../media/image33.png"/><Relationship Id="rId25" Type="http://schemas.microsoft.com/office/2007/relationships/hdphoto" Target="../media/hdphoto30.wdp"/><Relationship Id="rId33" Type="http://schemas.microsoft.com/office/2007/relationships/hdphoto" Target="../media/hdphoto34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2.jpeg"/><Relationship Id="rId20" Type="http://schemas.openxmlformats.org/officeDocument/2006/relationships/image" Target="../media/image35.png"/><Relationship Id="rId29" Type="http://schemas.microsoft.com/office/2007/relationships/hdphoto" Target="../media/hdphoto31.wdp"/><Relationship Id="rId1" Type="http://schemas.openxmlformats.org/officeDocument/2006/relationships/tags" Target="../tags/tag4.xml"/><Relationship Id="rId6" Type="http://schemas.microsoft.com/office/2007/relationships/hdphoto" Target="../media/hdphoto22.wdp"/><Relationship Id="rId11" Type="http://schemas.openxmlformats.org/officeDocument/2006/relationships/image" Target="../media/image29.png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microsoft.com/office/2007/relationships/hdphoto" Target="../media/hdphoto29.wdp"/><Relationship Id="rId28" Type="http://schemas.openxmlformats.org/officeDocument/2006/relationships/image" Target="../media/image40.png"/><Relationship Id="rId10" Type="http://schemas.microsoft.com/office/2007/relationships/hdphoto" Target="../media/hdphoto24.wdp"/><Relationship Id="rId19" Type="http://schemas.openxmlformats.org/officeDocument/2006/relationships/image" Target="../media/image34.png"/><Relationship Id="rId31" Type="http://schemas.microsoft.com/office/2007/relationships/hdphoto" Target="../media/hdphoto33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microsoft.com/office/2007/relationships/hdphoto" Target="../media/hdphoto26.wdp"/><Relationship Id="rId22" Type="http://schemas.openxmlformats.org/officeDocument/2006/relationships/image" Target="../media/image36.png"/><Relationship Id="rId27" Type="http://schemas.openxmlformats.org/officeDocument/2006/relationships/image" Target="../media/image39.tiff"/><Relationship Id="rId30" Type="http://schemas.microsoft.com/office/2007/relationships/hdphoto" Target="../media/hdphoto32.wdp"/><Relationship Id="rId8" Type="http://schemas.microsoft.com/office/2007/relationships/hdphoto" Target="../media/hdphoto2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tiff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13.wdp"/><Relationship Id="rId18" Type="http://schemas.openxmlformats.org/officeDocument/2006/relationships/image" Target="../media/image15.png"/><Relationship Id="rId3" Type="http://schemas.openxmlformats.org/officeDocument/2006/relationships/image" Target="../media/image9.png"/><Relationship Id="rId21" Type="http://schemas.microsoft.com/office/2007/relationships/hdphoto" Target="../media/hdphoto17.wdp"/><Relationship Id="rId7" Type="http://schemas.microsoft.com/office/2007/relationships/hdphoto" Target="../media/hdphoto10.wdp"/><Relationship Id="rId12" Type="http://schemas.openxmlformats.org/officeDocument/2006/relationships/image" Target="../media/image12.png"/><Relationship Id="rId17" Type="http://schemas.microsoft.com/office/2007/relationships/hdphoto" Target="../media/hdphoto15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11" Type="http://schemas.microsoft.com/office/2007/relationships/hdphoto" Target="../media/hdphoto12.wdp"/><Relationship Id="rId5" Type="http://schemas.microsoft.com/office/2007/relationships/hdphoto" Target="../media/hdphoto8.wdp"/><Relationship Id="rId15" Type="http://schemas.microsoft.com/office/2007/relationships/hdphoto" Target="../media/hdphoto14.wdp"/><Relationship Id="rId10" Type="http://schemas.openxmlformats.org/officeDocument/2006/relationships/image" Target="../media/image11.png"/><Relationship Id="rId19" Type="http://schemas.microsoft.com/office/2007/relationships/hdphoto" Target="../media/hdphoto16.wdp"/><Relationship Id="rId4" Type="http://schemas.microsoft.com/office/2007/relationships/hdphoto" Target="../media/hdphoto7.wdp"/><Relationship Id="rId9" Type="http://schemas.openxmlformats.org/officeDocument/2006/relationships/image" Target="../media/image10.tiff"/><Relationship Id="rId14" Type="http://schemas.openxmlformats.org/officeDocument/2006/relationships/image" Target="../media/image13.png"/><Relationship Id="rId22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6983" y="4195205"/>
            <a:ext cx="305003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76983" y="5395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021956"/>
              </p:ext>
            </p:extLst>
          </p:nvPr>
        </p:nvGraphicFramePr>
        <p:xfrm>
          <a:off x="1514802" y="2133845"/>
          <a:ext cx="9651961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7495"/>
                <a:gridCol w="3170317"/>
                <a:gridCol w="4794149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024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會員可謂店家或景點撰寫文章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36193" y="122936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7" idx="6"/>
            </p:cNvCxnSpPr>
            <p:nvPr/>
          </p:nvCxnSpPr>
          <p:spPr>
            <a:xfrm flipH="1">
              <a:off x="6854737" y="3668636"/>
              <a:ext cx="695142" cy="7008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8786973" flipH="1">
              <a:off x="6640056" y="382778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973719" y="1443199"/>
            <a:ext cx="8244563" cy="3971603"/>
            <a:chOff x="1269046" y="2152538"/>
            <a:chExt cx="8244563" cy="3971603"/>
          </a:xfrm>
        </p:grpSpPr>
        <p:sp>
          <p:nvSpPr>
            <p:cNvPr id="5" name="矩形 4"/>
            <p:cNvSpPr/>
            <p:nvPr/>
          </p:nvSpPr>
          <p:spPr>
            <a:xfrm>
              <a:off x="5279175" y="4123891"/>
              <a:ext cx="3736238" cy="2000250"/>
            </a:xfrm>
            <a:prstGeom prst="rect">
              <a:avLst/>
            </a:prstGeom>
            <a:solidFill>
              <a:schemeClr val="bg1"/>
            </a:solidFill>
            <a:ln w="19050" cmpd="dbl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653475" y="3744509"/>
              <a:ext cx="1560108" cy="1431008"/>
              <a:chOff x="4444920" y="3652570"/>
              <a:chExt cx="1560108" cy="14310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29260" r="34102"/>
              <a:stretch/>
            </p:blipFill>
            <p:spPr>
              <a:xfrm>
                <a:off x="4603564" y="3652570"/>
                <a:ext cx="860020" cy="1102114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4444920" y="4714246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Web Server</a:t>
                </a:r>
              </a:p>
            </p:txBody>
          </p:sp>
        </p:grpSp>
        <p:sp>
          <p:nvSpPr>
            <p:cNvPr id="9" name="雲形 8"/>
            <p:cNvSpPr/>
            <p:nvPr/>
          </p:nvSpPr>
          <p:spPr>
            <a:xfrm>
              <a:off x="2757488" y="2152538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434301" y="3157538"/>
              <a:ext cx="542261" cy="5715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 flipV="1">
              <a:off x="4300538" y="3111453"/>
              <a:ext cx="657225" cy="617585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6139195" y="4330769"/>
              <a:ext cx="2591732" cy="1135260"/>
              <a:chOff x="5963544" y="4354291"/>
              <a:chExt cx="2591732" cy="1135260"/>
            </a:xfrm>
          </p:grpSpPr>
          <p:pic>
            <p:nvPicPr>
              <p:cNvPr id="13" name="內容版面配置區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333" b="65667" l="13125" r="18194">
                            <a14:foregroundMark x1="15208" y1="55778" x2="15694" y2="57889"/>
                            <a14:foregroundMark x1="15972" y1="55778" x2="16458" y2="57222"/>
                            <a14:foregroundMark x1="14028" y1="59889" x2="17222" y2="61444"/>
                            <a14:foregroundMark x1="16597" y1="59556" x2="16806" y2="6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3" t="54250" r="81125" b="32944"/>
              <a:stretch/>
            </p:blipFill>
            <p:spPr>
              <a:xfrm>
                <a:off x="7652890" y="4354291"/>
                <a:ext cx="902386" cy="113526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8" t="57955" r="52509" b="17500"/>
              <a:stretch/>
            </p:blipFill>
            <p:spPr>
              <a:xfrm>
                <a:off x="5963544" y="4368578"/>
                <a:ext cx="1005858" cy="996630"/>
              </a:xfrm>
              <a:prstGeom prst="rect">
                <a:avLst/>
              </a:prstGeom>
            </p:spPr>
          </p:pic>
          <p:cxnSp>
            <p:nvCxnSpPr>
              <p:cNvPr id="15" name="直線箭頭接點 14"/>
              <p:cNvCxnSpPr/>
              <p:nvPr/>
            </p:nvCxnSpPr>
            <p:spPr>
              <a:xfrm>
                <a:off x="7025850" y="4898399"/>
                <a:ext cx="627040" cy="0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843587" y="5300555"/>
              <a:ext cx="17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Management Side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53501" y="5319374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SQL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642125" y="2722490"/>
              <a:ext cx="2530790" cy="1608279"/>
              <a:chOff x="6642125" y="2722490"/>
              <a:chExt cx="2530790" cy="1608279"/>
            </a:xfrm>
          </p:grpSpPr>
          <p:cxnSp>
            <p:nvCxnSpPr>
              <p:cNvPr id="19" name="肘形接點 18"/>
              <p:cNvCxnSpPr/>
              <p:nvPr/>
            </p:nvCxnSpPr>
            <p:spPr>
              <a:xfrm rot="5400000" flipH="1" flipV="1">
                <a:off x="6635327" y="3242320"/>
                <a:ext cx="1095247" cy="1081652"/>
              </a:xfrm>
              <a:prstGeom prst="bentConnector3">
                <a:avLst>
                  <a:gd name="adj1" fmla="val 99571"/>
                </a:avLst>
              </a:prstGeom>
              <a:ln w="254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/>
              <p:cNvGrpSpPr/>
              <p:nvPr/>
            </p:nvGrpSpPr>
            <p:grpSpPr>
              <a:xfrm>
                <a:off x="7612807" y="2722490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群組 22"/>
            <p:cNvGrpSpPr/>
            <p:nvPr/>
          </p:nvGrpSpPr>
          <p:grpSpPr>
            <a:xfrm>
              <a:off x="1269046" y="3839728"/>
              <a:ext cx="1617145" cy="1124034"/>
              <a:chOff x="1269046" y="3839728"/>
              <a:chExt cx="1617145" cy="1124034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326083" y="459443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Customer</a:t>
                </a:r>
              </a:p>
            </p:txBody>
          </p: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77533" y="3969886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8083" y="397306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9046" y="384621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5794" y="3839728"/>
                <a:ext cx="698108" cy="689672"/>
              </a:xfrm>
              <a:prstGeom prst="rect">
                <a:avLst/>
              </a:prstGeom>
            </p:spPr>
          </p:pic>
        </p:grpSp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平台架構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72097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688445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69151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66917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05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grpSp>
          <p:nvGrpSpPr>
            <p:cNvPr id="21" name="群組 20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475" y="2406816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5158525" y="2969669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4" name="直線接點 23"/>
            <p:cNvCxnSpPr/>
            <p:nvPr/>
          </p:nvCxnSpPr>
          <p:spPr>
            <a:xfrm>
              <a:off x="5205300" y="3606847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205301" y="294213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070" y="2983237"/>
              <a:ext cx="370146" cy="540024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5772637" y="2931685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9518" y="3346362"/>
              <a:ext cx="201107" cy="201107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350708" y="3418578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5206720" y="4349410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06721" y="3684696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3725800"/>
              <a:ext cx="370146" cy="540024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5774057" y="3674248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088925"/>
              <a:ext cx="201107" cy="201107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6352128" y="4161141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5206720" y="5089499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206721" y="4424785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4465889"/>
              <a:ext cx="370146" cy="540024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774057" y="4414337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829014"/>
              <a:ext cx="201107" cy="201107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6352128" y="4901230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5772637" y="5153776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rcRect b="34704"/>
            <a:stretch/>
          </p:blipFill>
          <p:spPr>
            <a:xfrm>
              <a:off x="5829518" y="5568453"/>
              <a:ext cx="201107" cy="131315"/>
            </a:xfrm>
            <a:prstGeom prst="rect">
              <a:avLst/>
            </a:prstGeom>
          </p:spPr>
        </p:pic>
        <p:sp>
          <p:nvSpPr>
            <p:cNvPr id="104" name="矩形 103"/>
            <p:cNvSpPr/>
            <p:nvPr/>
          </p:nvSpPr>
          <p:spPr>
            <a:xfrm>
              <a:off x="5205300" y="515600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283" y="5188838"/>
              <a:ext cx="370146" cy="5400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170155" y="5709293"/>
              <a:ext cx="657620" cy="8107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89f072c-72d8-494a-bc60-0a412885ffb5">
            <a:extLst>
              <a:ext uri="{FF2B5EF4-FFF2-40B4-BE49-F238E27FC236}">
                <a16:creationId xmlns="" xmlns:a16="http://schemas.microsoft.com/office/drawing/2014/main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="" xmlns:a16="http://schemas.microsoft.com/office/drawing/2014/main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="" xmlns:a16="http://schemas.microsoft.com/office/drawing/2014/main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>
            <a:biLevel thresh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1318474261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666</TotalTime>
  <Words>965</Words>
  <Application>Microsoft Office PowerPoint</Application>
  <PresentationFormat>寬螢幕</PresentationFormat>
  <Paragraphs>240</Paragraphs>
  <Slides>21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Microsoft JhengHei</vt:lpstr>
      <vt:lpstr>新細明體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108</cp:revision>
  <dcterms:created xsi:type="dcterms:W3CDTF">2017-11-02T08:38:29Z</dcterms:created>
  <dcterms:modified xsi:type="dcterms:W3CDTF">2018-11-03T14:04:55Z</dcterms:modified>
</cp:coreProperties>
</file>